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jpeg"/>
  <Override PartName="/ppt/media/image25.jpg" ContentType="image/jpeg"/>
  <Override PartName="/ppt/media/image28.jpg" ContentType="image/jpeg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sldIdLst>
    <p:sldId id="283" r:id="rId3"/>
    <p:sldId id="284" r:id="rId4"/>
    <p:sldId id="285" r:id="rId5"/>
    <p:sldId id="286" r:id="rId6"/>
    <p:sldId id="287" r:id="rId7"/>
    <p:sldId id="289" r:id="rId8"/>
    <p:sldId id="288" r:id="rId9"/>
    <p:sldId id="290" r:id="rId10"/>
    <p:sldId id="291" r:id="rId11"/>
    <p:sldId id="292" r:id="rId12"/>
    <p:sldId id="293" r:id="rId13"/>
  </p:sldIdLst>
  <p:sldSz cx="9144000" cy="5715000" type="screen16x10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0" autoAdjust="0"/>
    <p:restoredTop sz="93313" autoAdjust="0"/>
  </p:normalViewPr>
  <p:slideViewPr>
    <p:cSldViewPr>
      <p:cViewPr>
        <p:scale>
          <a:sx n="76" d="100"/>
          <a:sy n="76" d="100"/>
        </p:scale>
        <p:origin x="1968" y="100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5/27/16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4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7586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-9144" y="5044440"/>
            <a:ext cx="2249424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2359152" y="5036820"/>
            <a:ext cx="6784848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5041698"/>
            <a:ext cx="6515100" cy="5715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800">
                <a:solidFill>
                  <a:srgbClr val="FFFFFF"/>
                </a:solidFill>
              </a:defRPr>
            </a:lvl1pPr>
            <a:lvl2pPr marL="457182" indent="0" algn="ctr" eaLnBrk="1" latinLnBrk="0" hangingPunct="1">
              <a:buNone/>
            </a:lvl2pPr>
            <a:lvl3pPr marL="914364" indent="0" algn="ctr" eaLnBrk="1" latinLnBrk="0" hangingPunct="1">
              <a:buNone/>
            </a:lvl3pPr>
            <a:lvl4pPr marL="1371545" indent="0" algn="ctr" eaLnBrk="1" latinLnBrk="0" hangingPunct="1">
              <a:buNone/>
            </a:lvl4pPr>
            <a:lvl5pPr marL="1828727" indent="0" algn="ctr" eaLnBrk="1" latinLnBrk="0" hangingPunct="1">
              <a:buNone/>
            </a:lvl5pPr>
            <a:lvl6pPr marL="2285909" indent="0" algn="ctr" eaLnBrk="1" latinLnBrk="0" hangingPunct="1">
              <a:buNone/>
            </a:lvl6pPr>
            <a:lvl7pPr marL="2743091" indent="0" algn="ctr" eaLnBrk="1" latinLnBrk="0" hangingPunct="1">
              <a:buNone/>
            </a:lvl7pPr>
            <a:lvl8pPr marL="3200272" indent="0" algn="ctr" eaLnBrk="1" latinLnBrk="0" hangingPunct="1">
              <a:buNone/>
            </a:lvl8pPr>
            <a:lvl9pPr marL="3657454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5057249"/>
            <a:ext cx="2057400" cy="571500"/>
          </a:xfrm>
        </p:spPr>
        <p:txBody>
          <a:bodyPr>
            <a:noAutofit/>
          </a:bodyPr>
          <a:lstStyle>
            <a:lvl1pPr algn="ctr" eaLnBrk="1" latinLnBrk="0" hangingPunct="1">
              <a:defRPr kumimoji="0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en-US" smtClean="0">
                <a:solidFill>
                  <a:srgbClr val="FFFFFF"/>
                </a:solidFill>
              </a:rPr>
              <a:pPr algn="ctr"/>
              <a:t>5/27/16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4" y="197118"/>
            <a:ext cx="5867400" cy="304271"/>
          </a:xfrm>
        </p:spPr>
        <p:txBody>
          <a:bodyPr/>
          <a:lstStyle>
            <a:lvl1pPr algn="r"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90500"/>
            <a:ext cx="838200" cy="3175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603500"/>
            <a:ext cx="6477000" cy="2264833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5/27/16</a:t>
            </a:fld>
            <a:endParaRPr kumimoji="0"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502835"/>
            <a:ext cx="8153400" cy="3640667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286001"/>
            <a:ext cx="7123114" cy="1394354"/>
          </a:xfrm>
        </p:spPr>
        <p:txBody>
          <a:bodyPr anchor="t"/>
          <a:lstStyle>
            <a:lvl1pPr eaLnBrk="1" latinLnBrk="0" hangingPunct="1">
              <a:buNone/>
              <a:defRPr kumimoji="0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333500"/>
            <a:ext cx="7620000" cy="825500"/>
          </a:xfrm>
        </p:spPr>
        <p:txBody>
          <a:bodyPr/>
          <a:lstStyle>
            <a:lvl1pPr algn="l" eaLnBrk="1" latinLnBrk="0" hangingPunct="1">
              <a:buNone/>
              <a:defRPr kumimoji="0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kumimoji="0" lang="en-US" smtClean="0"/>
              <a:pPr/>
              <a:t>5/27/16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460501"/>
            <a:ext cx="1295400" cy="584730"/>
          </a:xfrm>
        </p:spPr>
        <p:txBody>
          <a:bodyPr>
            <a:noAutofit/>
          </a:bodyPr>
          <a:lstStyle>
            <a:lvl1pPr eaLnBrk="1" latinLnBrk="0" hangingPunct="1">
              <a:defRPr kumimoji="0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502835"/>
            <a:ext cx="3886200" cy="3631804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2" y="1502833"/>
            <a:ext cx="3886200" cy="3631806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5/27/16</a:t>
            </a:fld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31233"/>
            <a:ext cx="8153400" cy="111760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133131"/>
            <a:ext cx="3886200" cy="29210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133131"/>
            <a:ext cx="3886200" cy="29210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5/27/16</a:t>
            </a:fld>
            <a:endParaRPr kumimoji="0"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513652"/>
            <a:ext cx="3886200" cy="589280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513652"/>
            <a:ext cx="3886200" cy="589280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kumimoji="0" lang="en-US" smtClean="0"/>
              <a:pPr/>
              <a:t>5/27/16</a:t>
            </a:fld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kumimoji="0" lang="en-US" smtClean="0"/>
              <a:pPr/>
              <a:t>5/27/16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5207000"/>
            <a:ext cx="533400" cy="3175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 anchor="b"/>
          <a:lstStyle>
            <a:lvl1pPr algn="l" eaLnBrk="1" latinLnBrk="0" hangingPunct="1">
              <a:buNone/>
              <a:defRPr kumimoji="0" sz="4200" b="0"/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kumimoji="0" lang="en-US" smtClean="0"/>
              <a:pPr/>
              <a:t>5/27/16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87502"/>
            <a:ext cx="1600200" cy="3471333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sz="1800"/>
            </a:lvl1pPr>
            <a:lvl2pPr eaLnBrk="1" latinLnBrk="0" hangingPunct="1">
              <a:buNone/>
              <a:defRPr kumimoji="0" sz="1200"/>
            </a:lvl2pPr>
            <a:lvl3pPr eaLnBrk="1" latinLnBrk="0" hangingPunct="1">
              <a:buNone/>
              <a:defRPr kumimoji="0" sz="1000"/>
            </a:lvl3pPr>
            <a:lvl4pPr eaLnBrk="1" latinLnBrk="0" hangingPunct="1">
              <a:buNone/>
              <a:defRPr kumimoji="0" sz="900"/>
            </a:lvl4pPr>
            <a:lvl5pPr eaLnBrk="1" latinLnBrk="0" hangingPunct="1"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587500"/>
            <a:ext cx="6400800" cy="35560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9" y="0"/>
            <a:ext cx="7586332" cy="3799840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572000"/>
            <a:ext cx="7315200" cy="5715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1700"/>
            </a:lvl1pPr>
            <a:lvl2pPr eaLnBrk="1" latinLnBrk="0" hangingPunct="1">
              <a:buFontTx/>
              <a:buNone/>
              <a:defRPr kumimoji="0" sz="1200"/>
            </a:lvl2pPr>
            <a:lvl3pPr eaLnBrk="1" latinLnBrk="0" hangingPunct="1">
              <a:buFontTx/>
              <a:buNone/>
              <a:defRPr kumimoji="0" sz="1000"/>
            </a:lvl3pPr>
            <a:lvl4pPr eaLnBrk="1" latinLnBrk="0" hangingPunct="1">
              <a:buFontTx/>
              <a:buNone/>
              <a:defRPr kumimoji="0" sz="900"/>
            </a:lvl4pPr>
            <a:lvl5pPr eaLnBrk="1" latinLnBrk="0" hangingPunct="1">
              <a:buFontTx/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81000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-9144" y="3886200"/>
            <a:ext cx="1463040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545336" y="3878580"/>
            <a:ext cx="7589520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937000"/>
            <a:ext cx="7315200" cy="508000"/>
          </a:xfrm>
        </p:spPr>
        <p:txBody>
          <a:bodyPr anchor="ctr"/>
          <a:lstStyle>
            <a:lvl1pPr algn="l" eaLnBrk="1" latinLnBrk="0" hangingPunct="1">
              <a:buNone/>
              <a:defRPr kumimoji="0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72262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207002"/>
            <a:ext cx="2667000" cy="304271"/>
          </a:xfrm>
        </p:spPr>
        <p:txBody>
          <a:bodyPr rtlCol="0"/>
          <a:lstStyle/>
          <a:p>
            <a:fld id="{E4606EA6-EFEA-4C30-9264-4F9291A5780D}" type="datetime1">
              <a:rPr kumimoji="0" lang="en-US" smtClean="0"/>
              <a:pPr/>
              <a:t>5/27/16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889375"/>
            <a:ext cx="1447800" cy="552982"/>
          </a:xfrm>
        </p:spPr>
        <p:txBody>
          <a:bodyPr rtlCol="0"/>
          <a:lstStyle>
            <a:lvl1pPr eaLnBrk="1" latinLnBrk="0" hangingPunct="1">
              <a:defRPr kumimoji="0" sz="2800"/>
            </a:lvl1pPr>
            <a:extLst/>
          </a:lstStyle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5206841"/>
            <a:ext cx="4572000" cy="304271"/>
          </a:xfr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502835"/>
            <a:ext cx="8153400" cy="360256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smtClean="0"/>
              <a:t>Edit Master text styles</a:t>
            </a:r>
          </a:p>
          <a:p>
            <a:pPr lvl="1" eaLnBrk="1" latinLnBrk="1" hangingPunct="1"/>
            <a:r>
              <a:rPr kumimoji="0" lang="en-US" smtClean="0"/>
              <a:t>Second level</a:t>
            </a:r>
          </a:p>
          <a:p>
            <a:pPr lvl="2" eaLnBrk="1" latinLnBrk="1" hangingPunct="1"/>
            <a:r>
              <a:rPr kumimoji="0" lang="en-US" smtClean="0"/>
              <a:t>Third level</a:t>
            </a:r>
          </a:p>
          <a:p>
            <a:pPr lvl="3" eaLnBrk="1" latinLnBrk="1" hangingPunct="1"/>
            <a:r>
              <a:rPr kumimoji="0" lang="en-US" smtClean="0"/>
              <a:t>Fourth level</a:t>
            </a:r>
          </a:p>
          <a:p>
            <a:pPr lvl="4" eaLnBrk="1" latinLnBrk="1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5207002"/>
            <a:ext cx="2667000" cy="304271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kumimoji="0" lang="en-US" smtClean="0"/>
              <a:pPr/>
              <a:t>5/27/16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3" y="5206841"/>
            <a:ext cx="5421083" cy="304271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216856"/>
            <a:ext cx="9144000" cy="2667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54956"/>
            <a:ext cx="533400" cy="1905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590551" y="1254956"/>
            <a:ext cx="8553450" cy="1905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48342"/>
            <a:ext cx="533400" cy="20373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27" indent="-320027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55" indent="-274309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indent="-22859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indent="-22859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indent="-22859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036" indent="-22859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345" indent="-22859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654" indent="-22859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5962" indent="-22859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9600" y="1633364"/>
            <a:ext cx="86126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Problems:</a:t>
            </a:r>
          </a:p>
          <a:p>
            <a:r>
              <a:rPr lang="en-US" dirty="0" smtClean="0"/>
              <a:t>Light Sensitive;</a:t>
            </a:r>
          </a:p>
          <a:p>
            <a:r>
              <a:rPr lang="en-US" dirty="0" smtClean="0"/>
              <a:t>Lack of Sharpness;</a:t>
            </a:r>
          </a:p>
          <a:p>
            <a:r>
              <a:rPr lang="en-US" dirty="0"/>
              <a:t>Background </a:t>
            </a:r>
            <a:r>
              <a:rPr lang="en-US" dirty="0" smtClean="0"/>
              <a:t>Elimination;</a:t>
            </a:r>
          </a:p>
          <a:p>
            <a:endParaRPr lang="en-US" dirty="0" smtClean="0"/>
          </a:p>
          <a:p>
            <a:r>
              <a:rPr lang="en-US" b="1" dirty="0" smtClean="0"/>
              <a:t>Approaches:</a:t>
            </a:r>
          </a:p>
          <a:p>
            <a:r>
              <a:rPr lang="en-US" dirty="0" smtClean="0"/>
              <a:t>De-convention;</a:t>
            </a:r>
          </a:p>
          <a:p>
            <a:r>
              <a:rPr lang="en-US" dirty="0"/>
              <a:t>Thresholding</a:t>
            </a:r>
            <a:r>
              <a:rPr lang="en-US" dirty="0" smtClean="0"/>
              <a:t>;</a:t>
            </a:r>
            <a:endParaRPr lang="zh-CN" altLang="en-US" dirty="0" smtClean="0"/>
          </a:p>
          <a:p>
            <a:r>
              <a:rPr lang="en-US" altLang="zh-CN" dirty="0" smtClean="0"/>
              <a:t>Heat Equation;</a:t>
            </a:r>
          </a:p>
          <a:p>
            <a:r>
              <a:rPr lang="en-US" dirty="0" smtClean="0"/>
              <a:t>Canny Edge Detector;</a:t>
            </a:r>
          </a:p>
          <a:p>
            <a:r>
              <a:rPr lang="en-US" dirty="0" smtClean="0"/>
              <a:t>Edge Connection;</a:t>
            </a:r>
          </a:p>
          <a:p>
            <a:r>
              <a:rPr lang="en-US" dirty="0" smtClean="0"/>
              <a:t>Area Filled Function;</a:t>
            </a:r>
            <a:br>
              <a:rPr lang="en-US" dirty="0" smtClean="0"/>
            </a:br>
            <a:r>
              <a:rPr lang="en-US" dirty="0" smtClean="0"/>
              <a:t>Black and White Mask;</a:t>
            </a:r>
          </a:p>
        </p:txBody>
      </p:sp>
    </p:spTree>
    <p:extLst>
      <p:ext uri="{BB962C8B-B14F-4D97-AF65-F5344CB8AC3E}">
        <p14:creationId xmlns:p14="http://schemas.microsoft.com/office/powerpoint/2010/main" val="9908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489348"/>
            <a:ext cx="861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extLst/>
          </a:lstStyle>
          <a:p>
            <a:r>
              <a:rPr lang="en-US" dirty="0"/>
              <a:t>Area Filled Function</a:t>
            </a:r>
          </a:p>
        </p:txBody>
      </p:sp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26859"/>
            <a:ext cx="2926935" cy="2812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926859"/>
            <a:ext cx="2928888" cy="28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489348"/>
            <a:ext cx="861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extLst/>
          </a:lstStyle>
          <a:p>
            <a:r>
              <a:rPr lang="en-US" dirty="0"/>
              <a:t>Black and White </a:t>
            </a:r>
            <a:r>
              <a:rPr lang="en-US" dirty="0" smtClean="0"/>
              <a:t>Mask</a:t>
            </a:r>
            <a:endParaRPr lang="en-US" dirty="0"/>
          </a:p>
        </p:txBody>
      </p:sp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3" y="1858680"/>
            <a:ext cx="6223000" cy="360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79" y="1858680"/>
            <a:ext cx="6337300" cy="363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70" y="1843409"/>
            <a:ext cx="5080000" cy="367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254" y="1857395"/>
            <a:ext cx="492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1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489348"/>
            <a:ext cx="861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extLst/>
          </a:lstStyle>
          <a:p>
            <a:r>
              <a:rPr lang="en-US" dirty="0"/>
              <a:t>Light </a:t>
            </a:r>
            <a:r>
              <a:rPr lang="en-US" dirty="0" smtClean="0"/>
              <a:t>Sensitive</a:t>
            </a:r>
            <a:endParaRPr lang="en-US" dirty="0"/>
          </a:p>
        </p:txBody>
      </p:sp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0" y="1861927"/>
            <a:ext cx="5035353" cy="2925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59" y="2040083"/>
            <a:ext cx="5363542" cy="29536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77" y="2272331"/>
            <a:ext cx="5438556" cy="28693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77" y="2391891"/>
            <a:ext cx="4388353" cy="29161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525789"/>
            <a:ext cx="4973084" cy="29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489348"/>
            <a:ext cx="8612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extLst/>
          </a:lstStyle>
          <a:p>
            <a:r>
              <a:rPr lang="en-US" dirty="0"/>
              <a:t>Lack of Sharpness</a:t>
            </a:r>
          </a:p>
          <a:p>
            <a:r>
              <a:rPr lang="en-US" dirty="0"/>
              <a:t>Sharpness reflects how many details and how much acutance an image has. ( Clarkvision.com, 2016 ) </a:t>
            </a:r>
          </a:p>
        </p:txBody>
      </p:sp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4300" y="519597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Clarkvision.com. (2016). </a:t>
            </a:r>
            <a:r>
              <a:rPr lang="en-US" sz="1400" i="1" dirty="0" err="1" smtClean="0"/>
              <a:t>Clarkvision</a:t>
            </a:r>
            <a:r>
              <a:rPr lang="en-US" sz="1400" i="1" dirty="0" smtClean="0"/>
              <a:t>: Image Restoration 2 Using Adaptive Richardson-Lucy </a:t>
            </a:r>
            <a:r>
              <a:rPr lang="en-US" sz="1400" i="1" dirty="0" err="1" smtClean="0"/>
              <a:t>Deconvolution</a:t>
            </a:r>
            <a:r>
              <a:rPr lang="en-US" sz="1400" dirty="0" smtClean="0"/>
              <a:t>. [online] Available at: http://</a:t>
            </a:r>
            <a:r>
              <a:rPr lang="en-US" sz="1400" dirty="0" err="1" smtClean="0"/>
              <a:t>www.clarkvision.com</a:t>
            </a:r>
            <a:r>
              <a:rPr lang="en-US" sz="1400" dirty="0" smtClean="0"/>
              <a:t>/articles/image-restoration2/ [Accessed 26 May 2016].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0" y="2857500"/>
            <a:ext cx="3819290" cy="22190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51" y="2857500"/>
            <a:ext cx="1339769" cy="14552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071" y="2857500"/>
            <a:ext cx="1322369" cy="14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489348"/>
            <a:ext cx="861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extLst/>
          </a:lstStyle>
          <a:p>
            <a:r>
              <a:rPr lang="en-US" dirty="0" smtClean="0"/>
              <a:t>Background Elimination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4" y="3794136"/>
            <a:ext cx="3045257" cy="1559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70819"/>
            <a:ext cx="3026228" cy="1559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30" y="1779461"/>
            <a:ext cx="3226522" cy="16732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64153" y="3424804"/>
            <a:ext cx="136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a. Good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57834" y="3452750"/>
            <a:ext cx="153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b. Poor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53457" y="5345668"/>
            <a:ext cx="153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c. Bad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8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489348"/>
            <a:ext cx="861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extLst/>
          </a:lstStyle>
          <a:p>
            <a:r>
              <a:rPr lang="en-US" dirty="0"/>
              <a:t>De-convolution</a:t>
            </a:r>
          </a:p>
        </p:txBody>
      </p:sp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90" y="1858680"/>
            <a:ext cx="1957670" cy="20975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 t="10238"/>
          <a:stretch/>
        </p:blipFill>
        <p:spPr>
          <a:xfrm>
            <a:off x="3592049" y="1850668"/>
            <a:ext cx="1959901" cy="20835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472" y="1808748"/>
            <a:ext cx="1966993" cy="2097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0765" y="404098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a. origin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1995" y="4040986"/>
            <a:ext cx="152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b. Sharper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66473" y="4040986"/>
            <a:ext cx="196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. Over Sharpness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4729708"/>
                <a:ext cx="3314328" cy="376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Wiener Filter: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U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acc>
                      <m:accPr>
                        <m:chr m:val="̃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𝑈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𝐺𝑉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𝐺𝑁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729708"/>
                <a:ext cx="3314328" cy="376193"/>
              </a:xfrm>
              <a:prstGeom prst="rect">
                <a:avLst/>
              </a:prstGeom>
              <a:blipFill rotWithShape="0">
                <a:blip r:embed="rId5"/>
                <a:stretch>
                  <a:fillRect l="-1471"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54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489348"/>
            <a:ext cx="861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extLst/>
          </a:lstStyle>
          <a:p>
            <a:r>
              <a:rPr lang="en-US" dirty="0"/>
              <a:t>Thresholding</a:t>
            </a:r>
          </a:p>
        </p:txBody>
      </p:sp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3499" y="4729708"/>
            <a:ext cx="222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Otsu Thresholding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89731"/>
            <a:ext cx="2286314" cy="1930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876" y="2189730"/>
            <a:ext cx="2210215" cy="1925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053" y="2189730"/>
            <a:ext cx="2387456" cy="1925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5941" y="4240118"/>
            <a:ext cx="113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. Bad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61394" y="4240118"/>
            <a:ext cx="113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a. </a:t>
            </a:r>
            <a:r>
              <a:rPr lang="en-US" dirty="0"/>
              <a:t>G</a:t>
            </a:r>
            <a:r>
              <a:rPr lang="en-US" dirty="0" smtClean="0"/>
              <a:t>ood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8942" y="4240118"/>
            <a:ext cx="146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. Optimal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2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489348"/>
            <a:ext cx="861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extLst/>
          </a:lstStyle>
          <a:p>
            <a:r>
              <a:rPr lang="en-US" altLang="zh-CN" dirty="0"/>
              <a:t>Heat Equation</a:t>
            </a:r>
          </a:p>
        </p:txBody>
      </p:sp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061" y="1858204"/>
            <a:ext cx="1757830" cy="18267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58204"/>
            <a:ext cx="1760033" cy="18267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858204"/>
            <a:ext cx="1688126" cy="1826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042" y="1858204"/>
            <a:ext cx="1726374" cy="18572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574" y="3869158"/>
            <a:ext cx="113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a. original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03795" y="386915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b. Edge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21379" y="3869158"/>
            <a:ext cx="268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c. </a:t>
            </a:r>
            <a:r>
              <a:rPr lang="en-US" dirty="0" smtClean="0"/>
              <a:t>T=1/35, iteration=13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85177" y="386915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d. 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9599" y="4729708"/>
                <a:ext cx="6194097" cy="694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f>
                          <m:fPr>
                            <m:ctrlPr>
                              <a:rPr lang="bg-BG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bg-BG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,</m:t>
                    </m:r>
                    <m:r>
                      <a:rPr lang="en-US" b="0" i="1" smtClean="0">
                        <a:latin typeface="Cambria Math" charset="0"/>
                      </a:rPr>
                      <m:t>𝑤h𝑒𝑟𝑒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;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4729708"/>
                <a:ext cx="6194097" cy="694164"/>
              </a:xfrm>
              <a:prstGeom prst="rect">
                <a:avLst/>
              </a:prstGeom>
              <a:blipFill rotWithShape="0">
                <a:blip r:embed="rId6"/>
                <a:stretch>
                  <a:fillRect l="-787" t="-42982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7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489348"/>
            <a:ext cx="861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extLst/>
          </a:lstStyle>
          <a:p>
            <a:r>
              <a:rPr lang="en-US" dirty="0"/>
              <a:t>Canny Edge Detector</a:t>
            </a:r>
          </a:p>
        </p:txBody>
      </p:sp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82138"/>
            <a:ext cx="2378224" cy="2524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82" y="2082138"/>
            <a:ext cx="2376235" cy="2524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5" y="2075896"/>
            <a:ext cx="2342278" cy="2530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7659" y="4830346"/>
            <a:ext cx="132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a. Original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38159" y="4830346"/>
            <a:ext cx="166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b. Thresholding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59223" y="4824104"/>
            <a:ext cx="173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</a:t>
            </a:r>
            <a:r>
              <a:rPr lang="en-US" smtClean="0"/>
              <a:t>. </a:t>
            </a:r>
            <a:r>
              <a:rPr lang="en-US" dirty="0" smtClean="0"/>
              <a:t>Heat-Equation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489348"/>
            <a:ext cx="861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extLst/>
          </a:lstStyle>
          <a:p>
            <a:r>
              <a:rPr lang="en-US" dirty="0"/>
              <a:t>Edge Connection</a:t>
            </a:r>
          </a:p>
        </p:txBody>
      </p:sp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17700"/>
            <a:ext cx="1829146" cy="17578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1" y="1917700"/>
            <a:ext cx="4320480" cy="1757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3851840"/>
            <a:ext cx="4320481" cy="17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16x9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92F831A-BD16-4DAF-8CAE-F21564186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Widescreen presentation</Template>
  <TotalTime>0</TotalTime>
  <Words>188</Words>
  <Application>Microsoft Macintosh PowerPoint</Application>
  <PresentationFormat>On-screen Show (16:10)</PresentationFormat>
  <Paragraphs>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Cambria Math</vt:lpstr>
      <vt:lpstr>Tw Cen MT</vt:lpstr>
      <vt:lpstr>Wingdings</vt:lpstr>
      <vt:lpstr>Wingdings 2</vt:lpstr>
      <vt:lpstr>华文仿宋</vt:lpstr>
      <vt:lpstr>WidescreenPresentation16x9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2016-05-07T09:30:52Z</dcterms:created>
  <dcterms:modified xsi:type="dcterms:W3CDTF">2016-05-27T08:28:55Z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TC101769309990</vt:lpwstr>
  </property>
</Properties>
</file>